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77724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95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62045-4E80-4CCE-9FAF-84C73439B1D3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31DA-AFF2-4F17-BD5F-A53DD388D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10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62045-4E80-4CCE-9FAF-84C73439B1D3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31DA-AFF2-4F17-BD5F-A53DD388D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61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62045-4E80-4CCE-9FAF-84C73439B1D3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31DA-AFF2-4F17-BD5F-A53DD388D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50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62045-4E80-4CCE-9FAF-84C73439B1D3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31DA-AFF2-4F17-BD5F-A53DD388D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1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>
                    <a:tint val="82000"/>
                  </a:schemeClr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82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82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62045-4E80-4CCE-9FAF-84C73439B1D3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31DA-AFF2-4F17-BD5F-A53DD388D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36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62045-4E80-4CCE-9FAF-84C73439B1D3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31DA-AFF2-4F17-BD5F-A53DD388D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91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62045-4E80-4CCE-9FAF-84C73439B1D3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31DA-AFF2-4F17-BD5F-A53DD388D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7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62045-4E80-4CCE-9FAF-84C73439B1D3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31DA-AFF2-4F17-BD5F-A53DD388D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77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62045-4E80-4CCE-9FAF-84C73439B1D3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31DA-AFF2-4F17-BD5F-A53DD388D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12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62045-4E80-4CCE-9FAF-84C73439B1D3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31DA-AFF2-4F17-BD5F-A53DD388D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62045-4E80-4CCE-9FAF-84C73439B1D3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531DA-AFF2-4F17-BD5F-A53DD388D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1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C62045-4E80-4CCE-9FAF-84C73439B1D3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4531DA-AFF2-4F17-BD5F-A53DD388D9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843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D23827-626F-B97B-FF09-27C3B3892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3" r="11673"/>
          <a:stretch/>
        </p:blipFill>
        <p:spPr>
          <a:xfrm>
            <a:off x="2079864" y="8229600"/>
            <a:ext cx="1680993" cy="1828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A2156B-900F-5A5F-C795-D9E64ECCC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800" y="141178"/>
            <a:ext cx="3657600" cy="18287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174ED1-4D49-0F61-772A-2C1069D95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800" y="4180028"/>
            <a:ext cx="3657600" cy="18287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6D00090-51F4-5316-8E3D-170AC560F2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800" y="2163285"/>
            <a:ext cx="3657600" cy="18287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90F08E8-FF9E-13A6-A4DE-F1E3C3D3BD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800" y="8229600"/>
            <a:ext cx="3657600" cy="182879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66F32AD-FCE7-C75A-B7E9-ADA7D3F116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800" y="6207493"/>
            <a:ext cx="3657600" cy="18287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5372712-C2E0-7EC2-D9AA-06617CC874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3"/>
          <a:stretch>
            <a:fillRect/>
          </a:stretch>
        </p:blipFill>
        <p:spPr>
          <a:xfrm>
            <a:off x="279244" y="276999"/>
            <a:ext cx="3657600" cy="1690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67EC103-D11E-519D-1B4F-9523C1669B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244" y="4177349"/>
            <a:ext cx="3657600" cy="1828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8EBD540-39A6-268F-10B1-ED9924C4F8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444" y="2160606"/>
            <a:ext cx="3251200" cy="1828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07D9A17-9515-7603-869B-90D4036E64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244" y="6204814"/>
            <a:ext cx="3657600" cy="182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4BEB32-E78C-19ED-D82F-90E1C6573F81}"/>
              </a:ext>
            </a:extLst>
          </p:cNvPr>
          <p:cNvSpPr txBox="1"/>
          <p:nvPr/>
        </p:nvSpPr>
        <p:spPr>
          <a:xfrm>
            <a:off x="9618" y="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FCC43-64E2-C1AD-C84E-AC1DE8F840B0}"/>
              </a:ext>
            </a:extLst>
          </p:cNvPr>
          <p:cNvSpPr txBox="1"/>
          <p:nvPr/>
        </p:nvSpPr>
        <p:spPr>
          <a:xfrm>
            <a:off x="-11081" y="197892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23983-1492-52FD-BE65-83357BC9D0A1}"/>
              </a:ext>
            </a:extLst>
          </p:cNvPr>
          <p:cNvSpPr txBox="1"/>
          <p:nvPr/>
        </p:nvSpPr>
        <p:spPr>
          <a:xfrm>
            <a:off x="-6272" y="399475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D91BFE-AEF4-F969-E1D5-F45A0A3E9EB2}"/>
              </a:ext>
            </a:extLst>
          </p:cNvPr>
          <p:cNvSpPr txBox="1"/>
          <p:nvPr/>
        </p:nvSpPr>
        <p:spPr>
          <a:xfrm>
            <a:off x="-11081" y="601059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B0D5E7-FB5B-AAA5-68B5-BF863A1B1C0D}"/>
              </a:ext>
            </a:extLst>
          </p:cNvPr>
          <p:cNvSpPr txBox="1"/>
          <p:nvPr/>
        </p:nvSpPr>
        <p:spPr>
          <a:xfrm>
            <a:off x="-11081" y="803629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26E03-5190-E92A-8935-3F7CE901D414}"/>
              </a:ext>
            </a:extLst>
          </p:cNvPr>
          <p:cNvSpPr txBox="1"/>
          <p:nvPr/>
        </p:nvSpPr>
        <p:spPr>
          <a:xfrm>
            <a:off x="3878838" y="8036292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ADA2D-F059-AE77-36A3-616E79785C58}"/>
              </a:ext>
            </a:extLst>
          </p:cNvPr>
          <p:cNvSpPr txBox="1"/>
          <p:nvPr/>
        </p:nvSpPr>
        <p:spPr>
          <a:xfrm>
            <a:off x="2079864" y="8036292"/>
            <a:ext cx="235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F855CF-9672-C489-DE2B-ACBD3BB88E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8279119"/>
            <a:ext cx="1828800" cy="16201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89AA8F-937C-5C6F-DAB0-B5FCD34A4C92}"/>
              </a:ext>
            </a:extLst>
          </p:cNvPr>
          <p:cNvSpPr txBox="1"/>
          <p:nvPr/>
        </p:nvSpPr>
        <p:spPr>
          <a:xfrm>
            <a:off x="412740" y="8161024"/>
            <a:ext cx="16081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ROC Curve for Tumor stage</a:t>
            </a:r>
          </a:p>
        </p:txBody>
      </p:sp>
    </p:spTree>
    <p:extLst>
      <p:ext uri="{BB962C8B-B14F-4D97-AF65-F5344CB8AC3E}">
        <p14:creationId xmlns:p14="http://schemas.microsoft.com/office/powerpoint/2010/main" val="627222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1274</TotalTime>
  <Words>12</Words>
  <Application>Microsoft Office PowerPoint</Application>
  <PresentationFormat>Custom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Liang, Man-Fang</dc:creator>
  <cp:lastModifiedBy>Liang, Man-Fang</cp:lastModifiedBy>
  <cp:revision>4</cp:revision>
  <dcterms:created xsi:type="dcterms:W3CDTF">2026-01-25T23:59:56Z</dcterms:created>
  <dcterms:modified xsi:type="dcterms:W3CDTF">2026-01-27T03:01:05Z</dcterms:modified>
</cp:coreProperties>
</file>